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835" r:id="rId1"/>
  </p:sldMasterIdLst>
  <p:sldIdLst>
    <p:sldId id="257" r:id="rId2"/>
    <p:sldId id="259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17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it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1597025"/>
            <a:ext cx="7583488" cy="1679575"/>
          </a:xfrm>
        </p:spPr>
        <p:txBody>
          <a:bodyPr anchor="b" anchorCtr="0"/>
          <a:lstStyle>
            <a:lvl1pPr>
              <a:defRPr sz="540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276600"/>
            <a:ext cx="7583487" cy="1752600"/>
          </a:xfrm>
        </p:spPr>
        <p:txBody>
          <a:bodyPr/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17/03/2014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27892" y="838200"/>
            <a:ext cx="3474720" cy="45720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25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581E0-D653-4D78-A48F-41D80498BC7E}" type="datetime1">
              <a:rPr lang="en-US" smtClean="0"/>
              <a:pPr/>
              <a:t>17/03/2014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AFFF1-9C47-49F0-AE12-AF188F3F4E82}" type="datetime1">
              <a:rPr lang="en-US" smtClean="0"/>
              <a:pPr/>
              <a:t>17/03/2014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3" y="1371600"/>
            <a:ext cx="7583488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AU" smtClean="0"/>
              <a:t>Click to edit Master text styles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2743200"/>
            <a:ext cx="4114800" cy="28194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 marL="365760" indent="-365760">
              <a:defRPr/>
            </a:lvl1pPr>
            <a:lvl2pPr marL="731520" indent="-365760">
              <a:defRPr/>
            </a:lvl2pPr>
            <a:lvl3pPr marL="1097280" indent="-365760">
              <a:defRPr/>
            </a:lvl3pPr>
            <a:lvl4pPr marL="1463040" indent="-365760">
              <a:defRPr/>
            </a:lvl4pPr>
            <a:lvl5pPr marL="1828800" indent="-365760">
              <a:defRPr/>
            </a:lvl5pPr>
            <a:lvl6pPr marL="2194560" indent="-365760">
              <a:defRPr/>
            </a:lvl6pPr>
            <a:lvl7pPr marL="2560320" indent="-365760">
              <a:defRPr/>
            </a:lvl7pPr>
            <a:lvl8pPr marL="2926080" indent="-365760">
              <a:defRPr/>
            </a:lvl8pPr>
            <a:lvl9pPr marL="3291840" indent="-365760">
              <a:defRPr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4C003-38E8-486A-9BFD-47E55D87241C}" type="datetime1">
              <a:rPr lang="en-US" smtClean="0"/>
              <a:pPr/>
              <a:t>17/03/2014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Vertica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838200"/>
            <a:ext cx="1676400" cy="5053013"/>
          </a:xfrm>
        </p:spPr>
        <p:txBody>
          <a:bodyPr vert="eaVert"/>
          <a:lstStyle>
            <a:lvl1pPr>
              <a:defRPr sz="360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0"/>
            <a:ext cx="6019800" cy="505301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9EAA3-934B-41DB-B3B1-806F4BE5CC37}" type="datetime1">
              <a:rPr lang="en-US" smtClean="0"/>
              <a:pPr/>
              <a:t>17/03/2014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F932-D99A-4087-BFB1-EA42FAFC8D2C}" type="datetime1">
              <a:rPr lang="en-US" smtClean="0"/>
              <a:pPr/>
              <a:t>17/03/2014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Tex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812" y="3254188"/>
            <a:ext cx="7580376" cy="168536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5400" b="1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457200"/>
            <a:ext cx="4114800" cy="27432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1812" y="4953000"/>
            <a:ext cx="7580376" cy="9144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AFFF1-9C47-49F0-AE12-AF188F3F4E82}" type="datetime1">
              <a:rPr lang="en-US" smtClean="0"/>
              <a:pPr/>
              <a:t>17/03/2014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450" y="1627188"/>
            <a:ext cx="7580376" cy="1682496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44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6450" y="3309411"/>
            <a:ext cx="7580376" cy="1755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ct val="90000"/>
              <a:buFont typeface="Wingdings" pitchFamily="2" charset="2"/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17/03/2014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6788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3498D-21C7-408B-8EF5-5B55DEF0BFD5}" type="datetime1">
              <a:rPr lang="en-US" smtClean="0"/>
              <a:pPr/>
              <a:t>17/03/2014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6216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6216" y="2174875"/>
            <a:ext cx="3529584" cy="3716338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tabLst/>
              <a:defRPr sz="1800"/>
            </a:lvl6pPr>
            <a:lvl7pPr marL="1603375" indent="-231775">
              <a:tabLst/>
              <a:defRPr sz="1800"/>
            </a:lvl7pPr>
            <a:lvl8pPr marL="1828800" indent="-231775">
              <a:tabLst/>
              <a:defRPr sz="1800"/>
            </a:lvl8pPr>
            <a:lvl9pPr marL="2060575" indent="-231775">
              <a:tabLst/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529584" cy="3716338"/>
          </a:xfrm>
        </p:spPr>
        <p:txBody>
          <a:bodyPr>
            <a:noAutofit/>
          </a:bodyPr>
          <a:lstStyle>
            <a:lvl1pPr marL="2317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89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61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13716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16033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18288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20605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B246E-8FD1-42FF-94A4-E4133095C37A}" type="datetime1">
              <a:rPr lang="en-US" smtClean="0"/>
              <a:pPr/>
              <a:t>17/03/2014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939D4-B818-4372-B1EE-7CB6D5BBC74A}" type="datetime1">
              <a:rPr lang="en-US" smtClean="0"/>
              <a:pPr/>
              <a:t>17/03/2014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5E438-4D0D-4834-B658-A90420491D98}" type="datetime1">
              <a:rPr lang="en-US" smtClean="0"/>
              <a:pPr/>
              <a:t>17/03/2014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7892" y="838200"/>
            <a:ext cx="3474720" cy="4572000"/>
          </a:xfrm>
        </p:spPr>
        <p:txBody>
          <a:bodyPr>
            <a:normAutofit/>
          </a:bodyPr>
          <a:lstStyle>
            <a:lvl1pPr marL="282575" indent="-282575">
              <a:defRPr sz="2400"/>
            </a:lvl1pPr>
            <a:lvl2pPr marL="573088" indent="-282575">
              <a:defRPr sz="2200"/>
            </a:lvl2pPr>
            <a:lvl3pPr marL="855663" indent="-282575">
              <a:defRPr sz="2000"/>
            </a:lvl3pPr>
            <a:lvl4pPr marL="1146175" indent="-282575">
              <a:defRPr sz="1800"/>
            </a:lvl4pPr>
            <a:lvl5pPr marL="1430338" indent="-282575">
              <a:defRPr sz="1800"/>
            </a:lvl5pPr>
            <a:lvl6pPr marL="1712913" indent="-282575">
              <a:defRPr sz="1800"/>
            </a:lvl6pPr>
            <a:lvl7pPr marL="2003425" indent="-282575">
              <a:defRPr sz="1800"/>
            </a:lvl7pPr>
            <a:lvl8pPr marL="2286000" indent="-282575">
              <a:defRPr sz="1800"/>
            </a:lvl8pPr>
            <a:lvl9pPr marL="2568575" indent="-282575"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ADFA-7142-4015-85E6-1712F15FA709}" type="datetime1">
              <a:rPr lang="en-US" smtClean="0"/>
              <a:pPr/>
              <a:t>17/03/2014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ext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5675" y="1600200"/>
            <a:ext cx="7232650" cy="42910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864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bg1"/>
                </a:solidFill>
              </a:defRPr>
            </a:lvl1pPr>
          </a:lstStyle>
          <a:p>
            <a:fld id="{8B3AFFF1-9C47-49F0-AE12-AF188F3F4E82}" type="datetime1">
              <a:rPr lang="en-US" smtClean="0"/>
              <a:pPr/>
              <a:t>17/03/2014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172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38237106-F2ED-405E-BC33-CC3CF42620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36" r:id="rId1"/>
    <p:sldLayoutId id="2147484837" r:id="rId2"/>
    <p:sldLayoutId id="2147484838" r:id="rId3"/>
    <p:sldLayoutId id="2147484839" r:id="rId4"/>
    <p:sldLayoutId id="2147484840" r:id="rId5"/>
    <p:sldLayoutId id="2147484841" r:id="rId6"/>
    <p:sldLayoutId id="2147484842" r:id="rId7"/>
    <p:sldLayoutId id="2147484843" r:id="rId8"/>
    <p:sldLayoutId id="2147484844" r:id="rId9"/>
    <p:sldLayoutId id="2147484845" r:id="rId10"/>
    <p:sldLayoutId id="2147484846" r:id="rId11"/>
    <p:sldLayoutId id="2147484847" r:id="rId12"/>
    <p:sldLayoutId id="2147484848" r:id="rId13"/>
  </p:sldLayoutIdLst>
  <p:hf sldNum="0" hdr="0" ftr="0" dt="0"/>
  <p:txStyles>
    <p:titleStyle>
      <a:lvl1pPr algn="ctr" defTabSz="914400" rtl="0" eaLnBrk="1" latinLnBrk="0" hangingPunct="1">
        <a:lnSpc>
          <a:spcPct val="95000"/>
        </a:lnSpc>
        <a:spcBef>
          <a:spcPct val="0"/>
        </a:spcBef>
        <a:buNone/>
        <a:defRPr sz="4800" b="1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spcAft>
          <a:spcPts val="0"/>
        </a:spcAft>
        <a:buSzPct val="90000"/>
        <a:buFont typeface="Wingdings" pitchFamily="2" charset="2"/>
        <a:buChar char=""/>
        <a:defRPr sz="24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22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20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dirty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3412" y="897219"/>
            <a:ext cx="5184588" cy="5228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213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589" y="642471"/>
            <a:ext cx="8206356" cy="5812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493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03-17 at 8.27.2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0" y="0"/>
            <a:ext cx="6140824" cy="6909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417985"/>
      </p:ext>
    </p:extLst>
  </p:cSld>
  <p:clrMapOvr>
    <a:masterClrMapping/>
  </p:clrMapOvr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D16207"/>
      </a:dk2>
      <a:lt2>
        <a:srgbClr val="F0B31E"/>
      </a:lt2>
      <a:accent1>
        <a:srgbClr val="51A6C2"/>
      </a:accent1>
      <a:accent2>
        <a:srgbClr val="51C2A9"/>
      </a:accent2>
      <a:accent3>
        <a:srgbClr val="7EC251"/>
      </a:accent3>
      <a:accent4>
        <a:srgbClr val="E1DC53"/>
      </a:accent4>
      <a:accent5>
        <a:srgbClr val="B54721"/>
      </a:accent5>
      <a:accent6>
        <a:srgbClr val="A16BB1"/>
      </a:accent6>
      <a:hlink>
        <a:srgbClr val="A40A06"/>
      </a:hlink>
      <a:folHlink>
        <a:srgbClr val="837F16"/>
      </a:folHlink>
    </a:clrScheme>
    <a:fontScheme name="Summer">
      <a:maj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inorFont>
    </a:fontScheme>
    <a:fmtScheme name="Summer">
      <a:fillStyleLst>
        <a:solidFill>
          <a:schemeClr val="phClr"/>
        </a:solidFill>
        <a:solidFill>
          <a:schemeClr val="phClr">
            <a:tint val="90000"/>
            <a:satMod val="135000"/>
          </a:schemeClr>
        </a:solidFill>
        <a:solidFill>
          <a:schemeClr val="phClr">
            <a:shade val="80000"/>
            <a:satMod val="110000"/>
          </a:schemeClr>
        </a:solidFill>
      </a:fillStyleLst>
      <a:lnStyleLst>
        <a:ln w="9525" cap="flat" cmpd="sng" algn="ctr">
          <a:solidFill>
            <a:schemeClr val="phClr">
              <a:satMod val="135000"/>
            </a:schemeClr>
          </a:solidFill>
          <a:prstDash val="solid"/>
        </a:ln>
        <a:ln w="25400" cap="flat" cmpd="sng" algn="ctr">
          <a:solidFill>
            <a:schemeClr val="phClr">
              <a:satMod val="150000"/>
            </a:schemeClr>
          </a:solidFill>
          <a:prstDash val="solid"/>
        </a:ln>
        <a:ln w="38100" cap="flat" cmpd="sng" algn="ctr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sx="101000" sy="101000" algn="ctr" rotWithShape="0">
              <a:srgbClr val="000000">
                <a:alpha val="50000"/>
              </a:srgbClr>
            </a:outerShdw>
            <a:reflection blurRad="12700" stA="20000" endPos="35000" dist="63500" dir="5400000" sy="-100000" rotWithShape="0"/>
          </a:effectLst>
        </a:effectStyle>
        <a:effectStyle>
          <a:effectLst>
            <a:outerShdw blurRad="127000" sx="103000" sy="103000" algn="ctr" rotWithShape="0">
              <a:srgbClr val="FFFFFF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1200000"/>
            </a:lightRig>
          </a:scene3d>
          <a:sp3d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/>
            </a:gs>
            <a:gs pos="100000">
              <a:schemeClr val="tx2"/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Summer.thmx</Template>
  <TotalTime>5</TotalTime>
  <Words>0</Words>
  <Application>Microsoft Macintosh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Summer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Glasshouse Country Christian College</dc:creator>
  <cp:lastModifiedBy>Glasshouse Country Christian College</cp:lastModifiedBy>
  <cp:revision>1</cp:revision>
  <dcterms:created xsi:type="dcterms:W3CDTF">2014-03-17T00:33:33Z</dcterms:created>
  <dcterms:modified xsi:type="dcterms:W3CDTF">2014-03-17T00:38:39Z</dcterms:modified>
</cp:coreProperties>
</file>